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144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44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770d7e2f33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770d7e2f33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770d7e2f33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3770d7e2f33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3770d7e2f33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3770d7e2f33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Relationship Id="rId4" Type="http://schemas.openxmlformats.org/officeDocument/2006/relationships/image" Target="../media/image2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1.png"/><Relationship Id="rId8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Stuffies for babies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>
                <a:solidFill>
                  <a:schemeClr val="dk1"/>
                </a:solidFill>
              </a:rPr>
              <a:t>Nivi and Atharv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Target audience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Soft fo</a:t>
            </a:r>
            <a:r>
              <a:rPr lang="en"/>
              <a:t>r babies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Cute also soft,fluffy,fuzzy,squishy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Comes in multiple animals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Really fun for babies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Soothes the baby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t/>
            </a:r>
            <a:endParaRPr/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76375" y="1692300"/>
            <a:ext cx="2813625" cy="281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39900" y="2160725"/>
            <a:ext cx="2571748" cy="2571748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3048774" cy="3048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1075" y="2896126"/>
            <a:ext cx="2004827" cy="219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71824" y="128925"/>
            <a:ext cx="2577675" cy="1855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754738" y="113225"/>
            <a:ext cx="2686326" cy="282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644625" y="2926601"/>
            <a:ext cx="2522800" cy="2340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16"/>
          <p:cNvSpPr txBox="1"/>
          <p:nvPr>
            <p:ph idx="1" type="body"/>
          </p:nvPr>
        </p:nvSpPr>
        <p:spPr>
          <a:xfrm>
            <a:off x="304881" y="10937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800">
                <a:solidFill>
                  <a:schemeClr val="dk1"/>
                </a:solidFill>
              </a:rPr>
              <a:t> From santa</a:t>
            </a:r>
            <a:endParaRPr/>
          </a:p>
        </p:txBody>
      </p:sp>
      <p:pic>
        <p:nvPicPr>
          <p:cNvPr id="79" name="Google Shape;7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3400" y="2320475"/>
            <a:ext cx="2218350" cy="1935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14275" y="1314025"/>
            <a:ext cx="3829474" cy="3829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